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07:37:48.47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1502 4164,'1'-15,"0"0,1 0,1 0,0 0,1 0,1 1,5-11,-2 1,11-44,7-18,38-72,-39 97,-13 31,1 1,10-16,-13 24,0 0,-1 0,-1-2,28-60,6 7,-24 39,1 2,2 0,2 2,1 0,1 2,10-8,37-29,1-2,19-27,190-207,-73 118,-185 163,2 1,0 1,2 2,0 0,1 2,1 1,13-4,9-8,-38 20,1 0,0 1,1 1,9-4,41-6,1 1,0 4,56-1,206 5,420 7,-718 3,-1 1,0 1,0 2,0 1,-1 2,9 4,-37-14,578 191,-525-174,1-1,0-3,1-3,0-2,1-2,26-3,149-1,-55 1,70-13,85-35,-153 18,33-14,-67 10,-53 10,-2-5,0-3,3-6,50-17,-105 39,217-79,-193 66,0-3,56-38,258-183,-178 116,46-27,8 11,37-5,-281 151,320-146,-230 106,84-50,-77 37,38-12,-26 23,-51 21,-1-3,-1-2,21-16,-42 19,208-122,-201 124,0 1,2 3,1 1,11 1,21-5,0 5,1 4,1 3,7 3,805 5,-459 7,-371-3,82-1,-1 7,81 15,-77 0,3 0,3 9,151 44,88 43,39 20,145 48,-357-103,115 63,509 206,-283-127,-333-121,82 56,-264-127,-1 1,-2 3,-2 2,-1 2,26 29,146 125,-131-121,-3 4,38 47,1 8,6-5,119 90,-156-146,3-3,3-5,97 46,48 14,264 143,-210-107,12-10,-236-115,84 39,78 54,-172-95,-52-28,0 1,-1 0,0 0,0 1,0 0,0 1,-1 0,-1 1,1-1,-1 2,0-1,6 10,26 54,18 47,-11-20,40 80,-9-16,20 20,-82-157,-2 1,0 1,-2 0,-1 0,-2 1,0 1,-2-1,-1 1,-2 1,-1-1,-1 1,-2 8,2-8,1 0,2-1,1 1,1-1,8 19,-3-4,-1 0,-2 3,0-6,2-1,1 0,2 0,2-2,2 2,1 2,-1 1,-3 1,9 44,-18-58,-2 1,-1 0,-2 0,-1 1,-2-1,0 0,-3 0,0 0,-3-1,-6 20,-18 74,5 0,1 40,-7 36,32-195,-5 30,-2 1,-1-1,-2-1,-1 0,-2 0,-138 328,90-202,-7-2,-47 70,74-167,-2-1,-3-3,-2-2,-48 41,16-13,-25 35,-66 72,68-80,-84 75,42-45,67-65,-56 39,44-39,-13 20,-232 204,102-96,151-129,-3 1,3 4,-22 33,32-32,-17 9,43-45,2 2,2 1,2 2,2 2,-3 10,16-9,2 2,2 0,-4 23,15-43,3-5,1 0,2 1,2 0,0 0,2 0,1 0,4 22,-2-8,-1 0,-3 1,-2 4,1-36,0 1,-2-1,1 0,-2-1,0 1,0-1,-2 0,1-1,-2 0,1 0,-2 0,1-1,-2-1,-1 2,-31 26,-2-1,-2-2,-2-2,-11 10,-203 129,125-85,-90 72,84-56,110-82,0-1,-2-1,0-3,-36 12,-158 41,207-62,-124 29,-1-6,-1-6,-59-3,-73-12,-227-25,-150-32,347 23,72-3,2-11,-4-12,189 40,-153-40,-65-31,100 29,-184-67,54 16,-362-103,507 164,-1 8,-2 7,-18 5,-327-14,347 35,1 7,-37 11,156-11,0 2,1 1,0 2,0 2,1 1,0 1,2 2,-1 1,2 2,1 1,0 1,-2 5,-23 15,-1-2,-2-2,-2-3,-41 16,-260 96,31-13,-78 43,270-124,-144 33,-74 1,-417 111,666-166,-156 41,192-60,1-3,-1-3,-9-3,-101 10,28 7,43-4,-73 0,-28-5,-75 1,-121-22,306 2,1-4,0-5,1-4,-194-54,-214-49,409 104,-229-42,227 44,0-5,2-3,-27-15,-325-87,374 108,-656-125,391 85,-143-51,43-35,397 131,0-2,-27-17,56 25,0 0,1-1,0 0,0-1,1-1,1 0,0-1,-9-13,11 13,-41-55,-12-25,48 67,0-1,2-1,0-1,3 0,-4-14,-10-29,-4 0,-2 2,-20-29,35 68,-37-87,26 57,-16-26,21 48,-8-13,-21-52,43 85,0 0,1 0,2 0,0-1,0 0,2 1,0-17,3 6,2 0,0 0,2 1,8-28,42-113,-9 34,-31 90,2 1,3 0,1 2,2 0,2 1,16-20,21-30,-21 27,3 2,3 2,2 2,12-7,-46 52,486-489,-466 462,-1-1,-3-1,13-25,72-143,-115 209,53-92,20-21,31-53,-77 118,-2 9,-2-2,-2 0,-2-2,-2 0,4-19,-10 0,-3-1,-2 0,-2-59,-5 116,1-39,-2 1,-2-1,-3-2,4 34,-1 0,-1 0,-1 0,0 0,-1 1,0 0,-1 0,0 1,-2 0,1 0,-4-2,-199-219,190 209,-63-78,-64-59,46 65,-92-96,109 89,50 60,-1 2,-25-22,-331-323,224 194,122 138,23 28,1 3,2 0,0-1,2-1,1 0,1-1,2-1,0-1,-1-8,13 31,-13-34,2 0,2-1,2-1,2 1,1-1,1-42,4 69,1 0,1 0,0 0,1 1,1-1,0 1,1-1,0 1,1 0,1 0,0 1,1 0,1 0,0 0,0 1,1 0,5-4,58-58,68-54,-91 85,-19 15,1 0,2 3,1 0,1 2,10-4,-18 15,1 0,-1 2,2 0,-1 3,1 0,1 1,-1 2,1 2,-1 0,25 3,62 1,-12 2,87-10,-182 4,-1 1,1-1,-1-1,0 1,1-1,-2-1,1 0,0 0,-1 0,1-1,0-1,16-13,0-2,11-12,27-24,-47 44,-2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07:37:58.3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07:39:33.38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1502 4164,'1'-15,"0"0,1 0,1 0,0 0,1 0,1 1,5-11,-2 1,11-44,7-18,38-72,-39 97,-13 31,1 1,10-16,-13 24,0 0,-1 0,-1-2,28-60,6 7,-24 39,1 2,2 0,2 2,1 0,1 2,10-8,37-29,1-2,19-27,190-207,-73 118,-185 163,2 1,0 1,2 2,0 0,1 2,1 1,13-4,9-8,-38 20,1 0,0 1,1 1,9-4,41-6,1 1,0 4,56-1,206 5,420 7,-718 3,-1 1,0 1,0 2,0 1,-1 2,9 4,-37-14,578 191,-525-174,1-1,0-3,1-3,0-2,1-2,26-3,149-1,-55 1,70-13,85-35,-153 18,33-14,-67 10,-53 10,-2-5,0-3,3-6,50-17,-105 39,217-79,-193 66,0-3,56-38,258-183,-178 116,46-27,8 11,37-5,-281 151,320-146,-230 106,84-50,-77 37,38-12,-26 23,-51 21,-1-3,-1-2,21-16,-42 19,208-122,-201 124,0 1,2 3,1 1,11 1,21-5,0 5,1 4,1 3,7 3,805 5,-459 7,-371-3,82-1,-1 7,81 15,-77 0,3 0,3 9,151 44,88 43,39 20,145 48,-357-103,115 63,509 206,-283-127,-333-121,82 56,-264-127,-1 1,-2 3,-2 2,-1 2,26 29,146 125,-131-121,-3 4,38 47,1 8,6-5,119 90,-156-146,3-3,3-5,97 46,48 14,264 143,-210-107,12-10,-236-115,84 39,78 54,-172-95,-52-28,0 1,-1 0,0 0,0 1,0 0,0 1,-1 0,-1 1,1-1,-1 2,0-1,6 10,26 54,18 47,-11-20,40 80,-9-16,20 20,-82-157,-2 1,0 1,-2 0,-1 0,-2 1,0 1,-2-1,-1 1,-2 1,-1-1,-1 1,-2 8,2-8,1 0,2-1,1 1,1-1,8 19,-3-4,-1 0,-2 3,0-6,2-1,1 0,2 0,2-2,2 2,1 2,-1 1,-3 1,9 44,-18-58,-2 1,-1 0,-2 0,-1 1,-2-1,0 0,-3 0,0 0,-3-1,-6 20,-18 74,5 0,1 40,-7 36,32-195,-5 30,-2 1,-1-1,-2-1,-1 0,-2 0,-138 328,90-202,-7-2,-47 70,74-167,-2-1,-3-3,-2-2,-48 41,16-13,-25 35,-66 72,68-80,-84 75,42-45,67-65,-56 39,44-39,-13 20,-232 204,102-96,151-129,-3 1,3 4,-22 33,32-32,-17 9,43-45,2 2,2 1,2 2,2 2,-3 10,16-9,2 2,2 0,-4 23,15-43,3-5,1 0,2 1,2 0,0 0,2 0,1 0,4 22,-2-8,-1 0,-3 1,-2 4,1-36,0 1,-2-1,1 0,-2-1,0 1,0-1,-2 0,1-1,-2 0,1 0,-2 0,1-1,-2-1,-1 2,-31 26,-2-1,-2-2,-2-2,-11 10,-203 129,125-85,-90 72,84-56,110-82,0-1,-2-1,0-3,-36 12,-158 41,207-62,-124 29,-1-6,-1-6,-59-3,-73-12,-227-25,-150-32,347 23,72-3,2-11,-4-12,189 40,-153-40,-65-31,100 29,-184-67,54 16,-362-103,507 164,-1 8,-2 7,-18 5,-327-14,347 35,1 7,-37 11,156-11,0 2,1 1,0 2,0 2,1 1,0 1,2 2,-1 1,2 2,1 1,0 1,-2 5,-23 15,-1-2,-2-2,-2-3,-41 16,-260 96,31-13,-78 43,270-124,-144 33,-74 1,-417 111,666-166,-156 41,192-60,1-3,-1-3,-9-3,-101 10,28 7,43-4,-73 0,-28-5,-75 1,-121-22,306 2,1-4,0-5,1-4,-194-54,-214-49,409 104,-229-42,227 44,0-5,2-3,-27-15,-325-87,374 108,-656-125,391 85,-143-51,43-35,397 131,0-2,-27-17,56 25,0 0,1-1,0 0,0-1,1-1,1 0,0-1,-9-13,11 13,-41-55,-12-25,48 67,0-1,2-1,0-1,3 0,-4-14,-10-29,-4 0,-2 2,-20-29,35 68,-37-87,26 57,-16-26,21 48,-8-13,-21-52,43 85,0 0,1 0,2 0,0-1,0 0,2 1,0-17,3 6,2 0,0 0,2 1,8-28,42-113,-9 34,-31 90,2 1,3 0,1 2,2 0,2 1,16-20,21-30,-21 27,3 2,3 2,2 2,12-7,-46 52,486-489,-466 462,-1-1,-3-1,13-25,72-143,-115 209,53-92,20-21,31-53,-77 118,-2 9,-2-2,-2 0,-2-2,-2 0,4-19,-10 0,-3-1,-2 0,-2-59,-5 116,1-39,-2 1,-2-1,-3-2,4 34,-1 0,-1 0,-1 0,0 0,-1 1,0 0,-1 0,0 1,-2 0,1 0,-4-2,-199-219,190 209,-63-78,-64-59,46 65,-92-96,109 89,50 60,-1 2,-25-22,-331-323,224 194,122 138,23 28,1 3,2 0,0-1,2-1,1 0,1-1,2-1,0-1,-1-8,13 31,-13-34,2 0,2-1,2-1,2 1,1-1,1-42,4 69,1 0,1 0,0 0,1 1,1-1,0 1,1-1,0 1,1 0,1 0,0 1,1 0,1 0,0 0,0 1,1 0,5-4,58-58,68-54,-91 85,-19 15,1 0,2 3,1 0,1 2,10-4,-18 15,1 0,-1 2,2 0,-1 3,1 0,1 1,-1 2,1 2,-1 0,25 3,62 1,-12 2,87-10,-182 4,-1 1,1-1,-1-1,0 1,1-1,-2-1,1 0,0 0,-1 0,1-1,0-1,16-13,0-2,11-12,27-24,-47 44,-2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07:39:34.28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1502 4164,'1'-15,"0"0,1 0,1 0,0 0,1 0,1 1,5-11,-2 1,11-44,7-18,38-72,-39 97,-13 31,1 1,10-16,-13 24,0 0,-1 0,-1-2,28-60,6 7,-24 39,1 2,2 0,2 2,1 0,1 2,10-8,37-29,1-2,19-27,190-207,-73 118,-185 163,2 1,0 1,2 2,0 0,1 2,1 1,13-4,9-8,-38 20,1 0,0 1,1 1,9-4,41-6,1 1,0 4,56-1,206 5,420 7,-718 3,-1 1,0 1,0 2,0 1,-1 2,9 4,-37-14,578 191,-525-174,1-1,0-3,1-3,0-2,1-2,26-3,149-1,-55 1,70-13,85-35,-153 18,33-14,-67 10,-53 10,-2-5,0-3,3-6,50-17,-105 39,217-79,-193 66,0-3,56-38,258-183,-178 116,46-27,8 11,37-5,-281 151,320-146,-230 106,84-50,-77 37,38-12,-26 23,-51 21,-1-3,-1-2,21-16,-42 19,208-122,-201 124,0 1,2 3,1 1,11 1,21-5,0 5,1 4,1 3,7 3,805 5,-459 7,-371-3,82-1,-1 7,81 15,-77 0,3 0,3 9,151 44,88 43,39 20,145 48,-357-103,115 63,509 206,-283-127,-333-121,82 56,-264-127,-1 1,-2 3,-2 2,-1 2,26 29,146 125,-131-121,-3 4,38 47,1 8,6-5,119 90,-156-146,3-3,3-5,97 46,48 14,264 143,-210-107,12-10,-236-115,84 39,78 54,-172-95,-52-28,0 1,-1 0,0 0,0 1,0 0,0 1,-1 0,-1 1,1-1,-1 2,0-1,6 10,26 54,18 47,-11-20,40 80,-9-16,20 20,-82-157,-2 1,0 1,-2 0,-1 0,-2 1,0 1,-2-1,-1 1,-2 1,-1-1,-1 1,-2 8,2-8,1 0,2-1,1 1,1-1,8 19,-3-4,-1 0,-2 3,0-6,2-1,1 0,2 0,2-2,2 2,1 2,-1 1,-3 1,9 44,-18-58,-2 1,-1 0,-2 0,-1 1,-2-1,0 0,-3 0,0 0,-3-1,-6 20,-18 74,5 0,1 40,-7 36,32-195,-5 30,-2 1,-1-1,-2-1,-1 0,-2 0,-138 328,90-202,-7-2,-47 70,74-167,-2-1,-3-3,-2-2,-48 41,16-13,-25 35,-66 72,68-80,-84 75,42-45,67-65,-56 39,44-39,-13 20,-232 204,102-96,151-129,-3 1,3 4,-22 33,32-32,-17 9,43-45,2 2,2 1,2 2,2 2,-3 10,16-9,2 2,2 0,-4 23,15-43,3-5,1 0,2 1,2 0,0 0,2 0,1 0,4 22,-2-8,-1 0,-3 1,-2 4,1-36,0 1,-2-1,1 0,-2-1,0 1,0-1,-2 0,1-1,-2 0,1 0,-2 0,1-1,-2-1,-1 2,-31 26,-2-1,-2-2,-2-2,-11 10,-203 129,125-85,-90 72,84-56,110-82,0-1,-2-1,0-3,-36 12,-158 41,207-62,-124 29,-1-6,-1-6,-59-3,-73-12,-227-25,-150-32,347 23,72-3,2-11,-4-12,189 40,-153-40,-65-31,100 29,-184-67,54 16,-362-103,507 164,-1 8,-2 7,-18 5,-327-14,347 35,1 7,-37 11,156-11,0 2,1 1,0 2,0 2,1 1,0 1,2 2,-1 1,2 2,1 1,0 1,-2 5,-23 15,-1-2,-2-2,-2-3,-41 16,-260 96,31-13,-78 43,270-124,-144 33,-74 1,-417 111,666-166,-156 41,192-60,1-3,-1-3,-9-3,-101 10,28 7,43-4,-73 0,-28-5,-75 1,-121-22,306 2,1-4,0-5,1-4,-194-54,-214-49,409 104,-229-42,227 44,0-5,2-3,-27-15,-325-87,374 108,-656-125,391 85,-143-51,43-35,397 131,0-2,-27-17,56 25,0 0,1-1,0 0,0-1,1-1,1 0,0-1,-9-13,11 13,-41-55,-12-25,48 67,0-1,2-1,0-1,3 0,-4-14,-10-29,-4 0,-2 2,-20-29,35 68,-37-87,26 57,-16-26,21 48,-8-13,-21-52,43 85,0 0,1 0,2 0,0-1,0 0,2 1,0-17,3 6,2 0,0 0,2 1,8-28,42-113,-9 34,-31 90,2 1,3 0,1 2,2 0,2 1,16-20,21-30,-21 27,3 2,3 2,2 2,12-7,-46 52,486-489,-466 462,-1-1,-3-1,13-25,72-143,-115 209,53-92,20-21,31-53,-77 118,-2 9,-2-2,-2 0,-2-2,-2 0,4-19,-10 0,-3-1,-2 0,-2-59,-5 116,1-39,-2 1,-2-1,-3-2,4 34,-1 0,-1 0,-1 0,0 0,-1 1,0 0,-1 0,0 1,-2 0,1 0,-4-2,-199-219,190 209,-63-78,-64-59,46 65,-92-96,109 89,50 60,-1 2,-25-22,-331-323,224 194,122 138,23 28,1 3,2 0,0-1,2-1,1 0,1-1,2-1,0-1,-1-8,13 31,-13-34,2 0,2-1,2-1,2 1,1-1,1-42,4 69,1 0,1 0,0 0,1 1,1-1,0 1,1-1,0 1,1 0,1 0,0 1,1 0,1 0,0 0,0 1,1 0,5-4,58-58,68-54,-91 85,-19 15,1 0,2 3,1 0,1 2,10-4,-18 15,1 0,-1 2,2 0,-1 3,1 0,1 1,-1 2,1 2,-1 0,25 3,62 1,-12 2,87-10,-182 4,-1 1,1-1,-1-1,0 1,1-1,-2-1,1 0,0 0,-1 0,1-1,0-1,16-13,0-2,11-12,27-24,-47 44,-2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07:39:35.2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1502 4164,'1'-15,"0"0,1 0,1 0,0 0,1 0,1 1,5-11,-2 1,11-44,7-18,38-72,-39 97,-13 31,1 1,10-16,-13 24,0 0,-1 0,-1-2,28-60,6 7,-24 39,1 2,2 0,2 2,1 0,1 2,10-8,37-29,1-2,19-27,190-207,-73 118,-185 163,2 1,0 1,2 2,0 0,1 2,1 1,13-4,9-8,-38 20,1 0,0 1,1 1,9-4,41-6,1 1,0 4,56-1,206 5,420 7,-718 3,-1 1,0 1,0 2,0 1,-1 2,9 4,-37-14,578 191,-525-174,1-1,0-3,1-3,0-2,1-2,26-3,149-1,-55 1,70-13,85-35,-153 18,33-14,-67 10,-53 10,-2-5,0-3,3-6,50-17,-105 39,217-79,-193 66,0-3,56-38,258-183,-178 116,46-27,8 11,37-5,-281 151,320-146,-230 106,84-50,-77 37,38-12,-26 23,-51 21,-1-3,-1-2,21-16,-42 19,208-122,-201 124,0 1,2 3,1 1,11 1,21-5,0 5,1 4,1 3,7 3,805 5,-459 7,-371-3,82-1,-1 7,81 15,-77 0,3 0,3 9,151 44,88 43,39 20,145 48,-357-103,115 63,509 206,-283-127,-333-121,82 56,-264-127,-1 1,-2 3,-2 2,-1 2,26 29,146 125,-131-121,-3 4,38 47,1 8,6-5,119 90,-156-146,3-3,3-5,97 46,48 14,264 143,-210-107,12-10,-236-115,84 39,78 54,-172-95,-52-28,0 1,-1 0,0 0,0 1,0 0,0 1,-1 0,-1 1,1-1,-1 2,0-1,6 10,26 54,18 47,-11-20,40 80,-9-16,20 20,-82-157,-2 1,0 1,-2 0,-1 0,-2 1,0 1,-2-1,-1 1,-2 1,-1-1,-1 1,-2 8,2-8,1 0,2-1,1 1,1-1,8 19,-3-4,-1 0,-2 3,0-6,2-1,1 0,2 0,2-2,2 2,1 2,-1 1,-3 1,9 44,-18-58,-2 1,-1 0,-2 0,-1 1,-2-1,0 0,-3 0,0 0,-3-1,-6 20,-18 74,5 0,1 40,-7 36,32-195,-5 30,-2 1,-1-1,-2-1,-1 0,-2 0,-138 328,90-202,-7-2,-47 70,74-167,-2-1,-3-3,-2-2,-48 41,16-13,-25 35,-66 72,68-80,-84 75,42-45,67-65,-56 39,44-39,-13 20,-232 204,102-96,151-129,-3 1,3 4,-22 33,32-32,-17 9,43-45,2 2,2 1,2 2,2 2,-3 10,16-9,2 2,2 0,-4 23,15-43,3-5,1 0,2 1,2 0,0 0,2 0,1 0,4 22,-2-8,-1 0,-3 1,-2 4,1-36,0 1,-2-1,1 0,-2-1,0 1,0-1,-2 0,1-1,-2 0,1 0,-2 0,1-1,-2-1,-1 2,-31 26,-2-1,-2-2,-2-2,-11 10,-203 129,125-85,-90 72,84-56,110-82,0-1,-2-1,0-3,-36 12,-158 41,207-62,-124 29,-1-6,-1-6,-59-3,-73-12,-227-25,-150-32,347 23,72-3,2-11,-4-12,189 40,-153-40,-65-31,100 29,-184-67,54 16,-362-103,507 164,-1 8,-2 7,-18 5,-327-14,347 35,1 7,-37 11,156-11,0 2,1 1,0 2,0 2,1 1,0 1,2 2,-1 1,2 2,1 1,0 1,-2 5,-23 15,-1-2,-2-2,-2-3,-41 16,-260 96,31-13,-78 43,270-124,-144 33,-74 1,-417 111,666-166,-156 41,192-60,1-3,-1-3,-9-3,-101 10,28 7,43-4,-73 0,-28-5,-75 1,-121-22,306 2,1-4,0-5,1-4,-194-54,-214-49,409 104,-229-42,227 44,0-5,2-3,-27-15,-325-87,374 108,-656-125,391 85,-143-51,43-35,397 131,0-2,-27-17,56 25,0 0,1-1,0 0,0-1,1-1,1 0,0-1,-9-13,11 13,-41-55,-12-25,48 67,0-1,2-1,0-1,3 0,-4-14,-10-29,-4 0,-2 2,-20-29,35 68,-37-87,26 57,-16-26,21 48,-8-13,-21-52,43 85,0 0,1 0,2 0,0-1,0 0,2 1,0-17,3 6,2 0,0 0,2 1,8-28,42-113,-9 34,-31 90,2 1,3 0,1 2,2 0,2 1,16-20,21-30,-21 27,3 2,3 2,2 2,12-7,-46 52,486-489,-466 462,-1-1,-3-1,13-25,72-143,-115 209,53-92,20-21,31-53,-77 118,-2 9,-2-2,-2 0,-2-2,-2 0,4-19,-10 0,-3-1,-2 0,-2-59,-5 116,1-39,-2 1,-2-1,-3-2,4 34,-1 0,-1 0,-1 0,0 0,-1 1,0 0,-1 0,0 1,-2 0,1 0,-4-2,-199-219,190 209,-63-78,-64-59,46 65,-92-96,109 89,50 60,-1 2,-25-22,-331-323,224 194,122 138,23 28,1 3,2 0,0-1,2-1,1 0,1-1,2-1,0-1,-1-8,13 31,-13-34,2 0,2-1,2-1,2 1,1-1,1-42,4 69,1 0,1 0,0 0,1 1,1-1,0 1,1-1,0 1,1 0,1 0,0 1,1 0,1 0,0 0,0 1,1 0,5-4,58-58,68-54,-91 85,-19 15,1 0,2 3,1 0,1 2,10-4,-18 15,1 0,-1 2,2 0,-1 3,1 0,1 1,-1 2,1 2,-1 0,25 3,62 1,-12 2,87-10,-182 4,-1 1,1-1,-1-1,0 1,1-1,-2-1,1 0,0 0,-1 0,1-1,0-1,16-13,0-2,11-12,27-24,-47 44,-2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07:46:23.67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1502 4164,'1'-15,"0"0,1 0,1 0,0 0,1 0,1 1,5-11,-2 1,11-44,7-18,38-72,-39 97,-13 31,1 1,10-16,-13 24,0 0,-1 0,-1-2,28-60,6 7,-24 39,1 2,2 0,2 2,1 0,1 2,10-8,37-29,1-2,19-27,190-207,-73 118,-185 163,2 1,0 1,2 2,0 0,1 2,1 1,13-4,9-8,-38 20,1 0,0 1,1 1,9-4,41-6,1 1,0 4,56-1,206 5,420 7,-718 3,-1 1,0 1,0 2,0 1,-1 2,9 4,-37-14,578 191,-525-174,1-1,0-3,1-3,0-2,1-2,26-3,149-1,-55 1,70-13,85-35,-153 18,33-14,-67 10,-53 10,-2-5,0-3,3-6,50-17,-105 39,217-79,-193 66,0-3,56-38,258-183,-178 116,46-27,8 11,37-5,-281 151,320-146,-230 106,84-50,-77 37,38-12,-26 23,-51 21,-1-3,-1-2,21-16,-42 19,208-122,-201 124,0 1,2 3,1 1,11 1,21-5,0 5,1 4,1 3,7 3,805 5,-459 7,-371-3,82-1,-1 7,81 15,-77 0,3 0,3 9,151 44,88 43,39 20,145 48,-357-103,115 63,509 206,-283-127,-333-121,82 56,-264-127,-1 1,-2 3,-2 2,-1 2,26 29,146 125,-131-121,-3 4,38 47,1 8,6-5,119 90,-156-146,3-3,3-5,97 46,48 14,264 143,-210-107,12-10,-236-115,84 39,78 54,-172-95,-52-28,0 1,-1 0,0 0,0 1,0 0,0 1,-1 0,-1 1,1-1,-1 2,0-1,6 10,26 54,18 47,-11-20,40 80,-9-16,20 20,-82-157,-2 1,0 1,-2 0,-1 0,-2 1,0 1,-2-1,-1 1,-2 1,-1-1,-1 1,-2 8,2-8,1 0,2-1,1 1,1-1,8 19,-3-4,-1 0,-2 3,0-6,2-1,1 0,2 0,2-2,2 2,1 2,-1 1,-3 1,9 44,-18-58,-2 1,-1 0,-2 0,-1 1,-2-1,0 0,-3 0,0 0,-3-1,-6 20,-18 74,5 0,1 40,-7 36,32-195,-5 30,-2 1,-1-1,-2-1,-1 0,-2 0,-138 328,90-202,-7-2,-47 70,74-167,-2-1,-3-3,-2-2,-48 41,16-13,-25 35,-66 72,68-80,-84 75,42-45,67-65,-56 39,44-39,-13 20,-232 204,102-96,151-129,-3 1,3 4,-22 33,32-32,-17 9,43-45,2 2,2 1,2 2,2 2,-3 10,16-9,2 2,2 0,-4 23,15-43,3-5,1 0,2 1,2 0,0 0,2 0,1 0,4 22,-2-8,-1 0,-3 1,-2 4,1-36,0 1,-2-1,1 0,-2-1,0 1,0-1,-2 0,1-1,-2 0,1 0,-2 0,1-1,-2-1,-1 2,-31 26,-2-1,-2-2,-2-2,-11 10,-203 129,125-85,-90 72,84-56,110-82,0-1,-2-1,0-3,-36 12,-158 41,207-62,-124 29,-1-6,-1-6,-59-3,-73-12,-227-25,-150-32,347 23,72-3,2-11,-4-12,189 40,-153-40,-65-31,100 29,-184-67,54 16,-362-103,507 164,-1 8,-2 7,-18 5,-327-14,347 35,1 7,-37 11,156-11,0 2,1 1,0 2,0 2,1 1,0 1,2 2,-1 1,2 2,1 1,0 1,-2 5,-23 15,-1-2,-2-2,-2-3,-41 16,-260 96,31-13,-78 43,270-124,-144 33,-74 1,-417 111,666-166,-156 41,192-60,1-3,-1-3,-9-3,-101 10,28 7,43-4,-73 0,-28-5,-75 1,-121-22,306 2,1-4,0-5,1-4,-194-54,-214-49,409 104,-229-42,227 44,0-5,2-3,-27-15,-325-87,374 108,-656-125,391 85,-143-51,43-35,397 131,0-2,-27-17,56 25,0 0,1-1,0 0,0-1,1-1,1 0,0-1,-9-13,11 13,-41-55,-12-25,48 67,0-1,2-1,0-1,3 0,-4-14,-10-29,-4 0,-2 2,-20-29,35 68,-37-87,26 57,-16-26,21 48,-8-13,-21-52,43 85,0 0,1 0,2 0,0-1,0 0,2 1,0-17,3 6,2 0,0 0,2 1,8-28,42-113,-9 34,-31 90,2 1,3 0,1 2,2 0,2 1,16-20,21-30,-21 27,3 2,3 2,2 2,12-7,-46 52,486-489,-466 462,-1-1,-3-1,13-25,72-143,-115 209,53-92,20-21,31-53,-77 118,-2 9,-2-2,-2 0,-2-2,-2 0,4-19,-10 0,-3-1,-2 0,-2-59,-5 116,1-39,-2 1,-2-1,-3-2,4 34,-1 0,-1 0,-1 0,0 0,-1 1,0 0,-1 0,0 1,-2 0,1 0,-4-2,-199-219,190 209,-63-78,-64-59,46 65,-92-96,109 89,50 60,-1 2,-25-22,-331-323,224 194,122 138,23 28,1 3,2 0,0-1,2-1,1 0,1-1,2-1,0-1,-1-8,13 31,-13-34,2 0,2-1,2-1,2 1,1-1,1-42,4 69,1 0,1 0,0 0,1 1,1-1,0 1,1-1,0 1,1 0,1 0,0 1,1 0,1 0,0 0,0 1,1 0,5-4,58-58,68-54,-91 85,-19 15,1 0,2 3,1 0,1 2,10-4,-18 15,1 0,-1 2,2 0,-1 3,1 0,1 1,-1 2,1 2,-1 0,25 3,62 1,-12 2,87-10,-182 4,-1 1,1-1,-1-1,0 1,1-1,-2-1,1 0,0 0,-1 0,1-1,0-1,16-13,0-2,11-12,27-24,-47 44,-2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1:58:11.051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972 1,'-3'0,"0"1,0-1,0 1,-1 0,1 0,1 0,-1 0,0 1,0-1,0 1,1 0,-1 0,1 0,-1 0,0 1,-35 39,25-26,-45 55,33-37,-2-2,-4 1,19-18,1 0,0 1,1 1,1 0,0 0,1 0,1 3,-16 30,-22 50,-14 53,35-89,9-20,1 1,2 1,3 0,1 1,0 39,6 349,4-217,-1-185,2 0,2 0,0-1,2 1,6 11,25 64,-23-40,-2 1,-3 0,-3 0,-3 42,-4-59,1-4,-7 43,4-75,0 0,-2-1,0 1,0-1,-2 0,0 0,-5 10,-6 9,2 1,-9 35,11-30,-2-1,-8 14,-74 156,-24 37,64-123,41-88,1 1,3 1,-2 9,1-5,-12 27,18-52,1-1,0 1,1 1,1-1,0 1,1 0,1 4,0 1,1 1,1 0,2 0,0-1,1 1,1-1,1 0,1 0,1 0,1-1,2 2,25 64,7 15,-33-81,0 0,-1 0,4 22,-7-22,2-1,0 0,1 0,6 10,6 11,-2 1,-1 1,3 18,2 4,-11-24,-1 0,-2 1,-2 0,-2 1,-2 10,2-6,19 122,1-24,-14-90,-5-30,-1 1,-1-1,-1 13,0 67,0 4,-8 41,2-130,-1 1,0-1,-2 1,-1-2,0 1,-2-1,-1 2,-3 6,-2 4,-2-2,-20 24,21-29,1-1,1 2,1 0,-5 14,13-16,0 1,2 0,1 0,0 1,2-1,1 0,1 1,3 14,-1 42,-3-33,1 0,3 0,2 0,3 0,1-1,2-1,2 0,2 0,9 12,-15-32,-1 1,-1-1,-2 1,0 1,-2-1,-1 1,0 13,-2-29,10 60,-7-49,0 0,-2 0,0 5,0 78,0-2,-8 73,4-165,-1 0,-1-1,0 1,0-1,-1 0,0 0,-1-1,-1 1,-4 5,2-1,0-1,1 2,0-1,-1 6,1 0,-1-1,-1-1,-9 14,10-19,1 1,0 0,1 0,1 1,0 0,-3 15,-1 34,2 2,3-1,4 50,0-105,1 1,0-1,1 1,0-1,1 1,0-1,1 0,0 0,1 0,0 0,0 0,2-1,-1 0,2 2,4 7,0 0,-2 0,0 1,-2 1,4 13,-3-9,1 0,2 0,7 12,-5-10,0 0,5 20,-8-19,2 0,9 17,-15-36,-1 0,0 1,-1-1,0 1,-1 0,0 0,0 1,0 9,-2-5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2:02:23.824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1 369,'-1'-9,"2"0,-1 0,1 0,0 0,1 0,0 1,0-1,1 1,0-1,1 1,-1 0,2 0,-1 0,1 1,0-1,1 1,0 0,0 1,0 0,1 0,0 0,0 1,0-1,1 2,0-1,0 1,0 1,2-2,4-2,-1 0,0-1,-1-1,0 0,0-1,-1 0,0-1,28-24,15-11,-40 34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2:02:27.031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1,'0'2,"1"0,0 1,0-1,-1 0,1 0,1 0,-1 0,0 0,1 0,-1 0,1 0,-1 0,1-1,0 1,-1-1,3 2,38 27,-28-20,222 154,-97-80,-126-76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71CB9-042E-47B6-A804-29A2CBECB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C5FD15-B1FD-4F2B-8043-935AE7427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E348AB-0787-433E-A22C-3EBC89BB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4A1F-5466-40A1-B926-7148C45F7DE4}" type="datetimeFigureOut">
              <a:rPr lang="de-CH" smtClean="0"/>
              <a:t>26.11.2021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7E975F-C206-4544-8735-60C37976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E269FF-932B-4185-9739-2C7B9DBF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CC9E-FC13-44E0-8CB7-2AA9AA19E8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150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B5611-41DC-4C64-AABF-2C6F4BAE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2F393E-0393-43E9-9C94-EF55A3304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14BF53-E159-4DDC-A7C9-0F27239D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4A1F-5466-40A1-B926-7148C45F7DE4}" type="datetimeFigureOut">
              <a:rPr lang="de-CH" smtClean="0"/>
              <a:t>26.11.2021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168E23-3D8E-406E-A4D5-E6314756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53BCCE-116D-47AE-A90E-0C1000B0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CC9E-FC13-44E0-8CB7-2AA9AA19E8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800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AD310CF-78AE-4EAE-B91A-480429938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40565A-1FAB-4FBA-9B28-6615E9240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9EF234-9FD6-48CF-B0E2-319387BC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4A1F-5466-40A1-B926-7148C45F7DE4}" type="datetimeFigureOut">
              <a:rPr lang="de-CH" smtClean="0"/>
              <a:t>26.11.2021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C7BDF9-CD8B-4103-98CA-1A70F397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454A04-6F61-43E2-BD94-1278A31C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CC9E-FC13-44E0-8CB7-2AA9AA19E8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00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ED0DC-C7A4-4F28-84B0-3F60B328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B5588A-B0E2-4766-95AA-8ECBF434B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65B8F1-AAA3-4374-B933-8DAC6418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4A1F-5466-40A1-B926-7148C45F7DE4}" type="datetimeFigureOut">
              <a:rPr lang="de-CH" smtClean="0"/>
              <a:t>26.11.2021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0C17FF-AE87-4F9E-8102-B49A30E9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F8C8BA-8594-497E-96B8-4279D231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CC9E-FC13-44E0-8CB7-2AA9AA19E8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81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A2FA1-5885-4492-BB32-C746A578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A6E85A-5A98-4004-B8D5-6EB114B88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FD314A-4F4C-49E7-A8F6-A79E7628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4A1F-5466-40A1-B926-7148C45F7DE4}" type="datetimeFigureOut">
              <a:rPr lang="de-CH" smtClean="0"/>
              <a:t>26.11.2021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54354E-FC41-4F82-A3F8-6BA38F62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5E4175-31C7-477E-9C51-71BEE45E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CC9E-FC13-44E0-8CB7-2AA9AA19E8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713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FDA0D-8CCF-4993-8469-C5F5FC1F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2A0D12-7633-4871-8D2C-53F23C4B7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0CED1E-C50F-4573-BA94-69614CFB5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629225-A302-4B10-9CB5-A0B4C7A1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4A1F-5466-40A1-B926-7148C45F7DE4}" type="datetimeFigureOut">
              <a:rPr lang="de-CH" smtClean="0"/>
              <a:t>26.11.2021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FE4A24-9EC6-41C9-9E53-EB74F669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79E9B3-F9FA-4BCE-9826-15F6571E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CC9E-FC13-44E0-8CB7-2AA9AA19E8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06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E9FB2-1B76-4F89-BAB8-292E1FCB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84012C-2E25-46BB-93B9-054A90129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D1B973-806D-4FA3-A626-2F4E5936E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BE5217-4405-44F6-A684-B0BE797FB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EC69799-0D63-4E31-A609-EF08436D5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58E77A0-5996-40F8-9269-CAD7388B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4A1F-5466-40A1-B926-7148C45F7DE4}" type="datetimeFigureOut">
              <a:rPr lang="de-CH" smtClean="0"/>
              <a:t>26.11.2021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9B0227-1C72-481C-A26A-D4EF089D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AB810A-A19D-481B-9144-35EB5972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CC9E-FC13-44E0-8CB7-2AA9AA19E8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29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3E84B-AFAC-4BE3-B4A1-8A950B4C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FC3DAC-9495-4E27-A5A3-A684A268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4A1F-5466-40A1-B926-7148C45F7DE4}" type="datetimeFigureOut">
              <a:rPr lang="de-CH" smtClean="0"/>
              <a:t>26.11.2021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D99C37-9343-4C7D-B311-751A69E2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09D970-C7AB-499D-AD02-B3726CEB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CC9E-FC13-44E0-8CB7-2AA9AA19E8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807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722A95-5656-4E0F-A794-815F8807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4A1F-5466-40A1-B926-7148C45F7DE4}" type="datetimeFigureOut">
              <a:rPr lang="de-CH" smtClean="0"/>
              <a:t>26.11.2021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83A7C7-3684-4C47-9E8D-D4C16212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388F43-B530-49F5-B242-CBD10F73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CC9E-FC13-44E0-8CB7-2AA9AA19E8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02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D431D-3834-4C41-869C-3A083B32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E2FE20-58B6-4699-8E8B-8503BDF2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204E42-D859-46C4-B446-5AFC64D38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E097A6-8BB4-48CA-8D57-9DC3614A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4A1F-5466-40A1-B926-7148C45F7DE4}" type="datetimeFigureOut">
              <a:rPr lang="de-CH" smtClean="0"/>
              <a:t>26.11.2021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D67605-9A56-406C-955D-5375B48B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8CC14C-5801-4947-83C7-7DF3504D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CC9E-FC13-44E0-8CB7-2AA9AA19E8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580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5AC0A-D9DE-4BC2-9E2D-FF860C0A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814C9CD-9709-4F0F-A095-D42414A40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185995-3A9E-48D7-86E9-AB8099A6D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667A50-31D3-4A2F-A63A-37B73284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4A1F-5466-40A1-B926-7148C45F7DE4}" type="datetimeFigureOut">
              <a:rPr lang="de-CH" smtClean="0"/>
              <a:t>26.11.2021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9A583F-E435-475E-9B68-36E40C25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8E0DA3-6024-4D1E-BAD6-6D6D8931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CC9E-FC13-44E0-8CB7-2AA9AA19E8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220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4E8ED9F-2772-4DD9-A811-5951BF0B6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4C9405-E599-40EA-A1B0-84C701BE3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12C54D-A7E2-4A52-9C00-97401B15D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44A1F-5466-40A1-B926-7148C45F7DE4}" type="datetimeFigureOut">
              <a:rPr lang="de-CH" smtClean="0"/>
              <a:t>26.11.2021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6D6680-9E7A-42A1-8042-CC6637D63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634CA7-7741-4C8C-8BDA-0859DAD3B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2CC9E-FC13-44E0-8CB7-2AA9AA19E8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603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4.xm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customXml" Target="../ink/ink5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9.xml"/><Relationship Id="rId3" Type="http://schemas.openxmlformats.org/officeDocument/2006/relationships/customXml" Target="../ink/ink6.xml"/><Relationship Id="rId7" Type="http://schemas.openxmlformats.org/officeDocument/2006/relationships/customXml" Target="../ink/ink7.xml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8.xml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500+ Free Scroll &amp; Border Illustrations - Pixabay">
            <a:extLst>
              <a:ext uri="{FF2B5EF4-FFF2-40B4-BE49-F238E27FC236}">
                <a16:creationId xmlns:a16="http://schemas.microsoft.com/office/drawing/2014/main" id="{B2ECBE38-A4CE-4268-BACE-C876F5E41D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37BDEE-123B-41DC-9B8B-69175F611D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sz="5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Diverse mappe del </a:t>
            </a:r>
            <a:r>
              <a:rPr lang="de-CH" sz="55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tesoro</a:t>
            </a:r>
            <a:endParaRPr lang="de-CH" sz="55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483E99A-F61C-47E1-9348-A8A43A52C2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Raccolta</a:t>
            </a:r>
            <a:r>
              <a:rPr lang="de-C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de-CH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immagini</a:t>
            </a:r>
            <a:r>
              <a:rPr lang="de-C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de-CH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stampare</a:t>
            </a:r>
            <a:endParaRPr lang="de-C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7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nhaltsplatzhalter 3" descr="500+ Free Scroll &amp; Border Illustrations - Pixabay">
            <a:extLst>
              <a:ext uri="{FF2B5EF4-FFF2-40B4-BE49-F238E27FC236}">
                <a16:creationId xmlns:a16="http://schemas.microsoft.com/office/drawing/2014/main" id="{83D5834C-0D53-4AEA-9BC6-5035D37FA6D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1172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3DEECE0-B4C5-4C37-AAF2-F08D28FD0E9A}"/>
                  </a:ext>
                </a:extLst>
              </p14:cNvPr>
              <p14:cNvContentPartPr/>
              <p14:nvPr/>
            </p14:nvContentPartPr>
            <p14:xfrm>
              <a:off x="1775297" y="904166"/>
              <a:ext cx="8335080" cy="49132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3DEECE0-B4C5-4C37-AAF2-F08D28FD0E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1657" y="796526"/>
                <a:ext cx="8442720" cy="51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247481F-C59D-4853-B376-F925F7D0F82E}"/>
                  </a:ext>
                </a:extLst>
              </p14:cNvPr>
              <p14:cNvContentPartPr/>
              <p14:nvPr/>
            </p14:nvContentPartPr>
            <p14:xfrm>
              <a:off x="4510577" y="1662686"/>
              <a:ext cx="360" cy="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247481F-C59D-4853-B376-F925F7D0F8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56937" y="1555046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4" descr="70+ kostenlose Treasure Chest &amp; Schatz Illustrationen - Pixabay">
            <a:extLst>
              <a:ext uri="{FF2B5EF4-FFF2-40B4-BE49-F238E27FC236}">
                <a16:creationId xmlns:a16="http://schemas.microsoft.com/office/drawing/2014/main" id="{5CB2FE5D-9342-4076-AC82-5400F31F9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80" y="2475624"/>
            <a:ext cx="826089" cy="80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D4861E9C-4475-4E54-871B-D5DDB98A85D5}"/>
              </a:ext>
            </a:extLst>
          </p:cNvPr>
          <p:cNvSpPr txBox="1"/>
          <p:nvPr/>
        </p:nvSpPr>
        <p:spPr>
          <a:xfrm>
            <a:off x="9670869" y="5042263"/>
            <a:ext cx="13498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dirty="0">
                <a:latin typeface="Lucida Handwriting" panose="03010101010101010101" pitchFamily="66" charset="0"/>
              </a:rPr>
              <a:t>MARE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07BD1AC-42F9-4486-AE75-228FDD07FED5}"/>
              </a:ext>
            </a:extLst>
          </p:cNvPr>
          <p:cNvSpPr txBox="1"/>
          <p:nvPr/>
        </p:nvSpPr>
        <p:spPr>
          <a:xfrm>
            <a:off x="1067272" y="802027"/>
            <a:ext cx="13498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dirty="0">
                <a:latin typeface="Lucida Handwriting" panose="03010101010101010101" pitchFamily="66" charset="0"/>
              </a:rPr>
              <a:t>MARE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8E11A5A-A961-4915-B3C2-BD02D35CA82C}"/>
              </a:ext>
            </a:extLst>
          </p:cNvPr>
          <p:cNvSpPr txBox="1"/>
          <p:nvPr/>
        </p:nvSpPr>
        <p:spPr>
          <a:xfrm>
            <a:off x="8995955" y="664998"/>
            <a:ext cx="13498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dirty="0">
                <a:latin typeface="Lucida Handwriting" panose="03010101010101010101" pitchFamily="66" charset="0"/>
              </a:rPr>
              <a:t>MARE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5E051A3-FD81-43FE-A832-1589EB95A802}"/>
              </a:ext>
            </a:extLst>
          </p:cNvPr>
          <p:cNvSpPr txBox="1"/>
          <p:nvPr/>
        </p:nvSpPr>
        <p:spPr>
          <a:xfrm>
            <a:off x="4493623" y="4146299"/>
            <a:ext cx="13498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dirty="0">
                <a:latin typeface="Lucida Handwriting" panose="03010101010101010101" pitchFamily="66" charset="0"/>
              </a:rPr>
              <a:t>ISOLA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8105C8D-476E-4434-BD26-B6BDE8F531E9}"/>
              </a:ext>
            </a:extLst>
          </p:cNvPr>
          <p:cNvSpPr txBox="1"/>
          <p:nvPr/>
        </p:nvSpPr>
        <p:spPr>
          <a:xfrm>
            <a:off x="7059548" y="2732315"/>
            <a:ext cx="17942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dirty="0">
                <a:latin typeface="Lucida Handwriting" panose="03010101010101010101" pitchFamily="66" charset="0"/>
              </a:rPr>
              <a:t>TESORO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BFEE69B-0DC8-43B9-BFB3-5EBB3280EAE8}"/>
              </a:ext>
            </a:extLst>
          </p:cNvPr>
          <p:cNvSpPr txBox="1"/>
          <p:nvPr/>
        </p:nvSpPr>
        <p:spPr>
          <a:xfrm>
            <a:off x="5741755" y="2674663"/>
            <a:ext cx="51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rgbClr val="FF0000"/>
                </a:solidFill>
                <a:latin typeface="Lucida Handwriting" panose="03010101010101010101" pitchFamily="66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7603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nhaltsplatzhalter 3" descr="500+ Free Scroll &amp; Border Illustrations - Pixabay">
            <a:extLst>
              <a:ext uri="{FF2B5EF4-FFF2-40B4-BE49-F238E27FC236}">
                <a16:creationId xmlns:a16="http://schemas.microsoft.com/office/drawing/2014/main" id="{83D5834C-0D53-4AEA-9BC6-5035D37FA6D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1172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ABB4B70-7876-4C85-B218-FBDF6A27AA05}"/>
                  </a:ext>
                </a:extLst>
              </p14:cNvPr>
              <p14:cNvContentPartPr/>
              <p14:nvPr/>
            </p14:nvContentPartPr>
            <p14:xfrm>
              <a:off x="1775297" y="904166"/>
              <a:ext cx="8335080" cy="4913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ABB4B70-7876-4C85-B218-FBDF6A27AA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1657" y="796526"/>
                <a:ext cx="8442720" cy="5128920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Verbinder: gekrümmt 5">
            <a:extLst>
              <a:ext uri="{FF2B5EF4-FFF2-40B4-BE49-F238E27FC236}">
                <a16:creationId xmlns:a16="http://schemas.microsoft.com/office/drawing/2014/main" id="{4C250DF3-12DD-4E91-A241-8A568E6464C3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621280" y="3028606"/>
            <a:ext cx="3120475" cy="2431668"/>
          </a:xfrm>
          <a:prstGeom prst="curvedConnector3">
            <a:avLst>
              <a:gd name="adj1" fmla="val 38279"/>
            </a:avLst>
          </a:pr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52" name="Picture 4" descr="70+ kostenlose Treasure Chest &amp; Schatz Illustrationen - Pixabay">
            <a:extLst>
              <a:ext uri="{FF2B5EF4-FFF2-40B4-BE49-F238E27FC236}">
                <a16:creationId xmlns:a16="http://schemas.microsoft.com/office/drawing/2014/main" id="{16EDE003-8375-4090-9B54-67500EC5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80" y="2475624"/>
            <a:ext cx="826089" cy="80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597F332-5FC3-4E48-BE86-E6BE7F1C8292}"/>
              </a:ext>
            </a:extLst>
          </p:cNvPr>
          <p:cNvSpPr txBox="1"/>
          <p:nvPr/>
        </p:nvSpPr>
        <p:spPr>
          <a:xfrm>
            <a:off x="5741755" y="2674663"/>
            <a:ext cx="51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rgbClr val="FF0000"/>
                </a:solidFill>
                <a:latin typeface="Lucida Handwriting" panose="03010101010101010101" pitchFamily="66" charset="0"/>
              </a:rPr>
              <a:t>X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FAEA8FC-1A9F-414D-BE41-FD0313541128}"/>
              </a:ext>
            </a:extLst>
          </p:cNvPr>
          <p:cNvSpPr/>
          <p:nvPr/>
        </p:nvSpPr>
        <p:spPr>
          <a:xfrm>
            <a:off x="9387840" y="4733169"/>
            <a:ext cx="1915886" cy="8751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5CB04FCD-1AA7-49E3-A8CB-EBB71D32014C}"/>
              </a:ext>
            </a:extLst>
          </p:cNvPr>
          <p:cNvCxnSpPr/>
          <p:nvPr/>
        </p:nvCxnSpPr>
        <p:spPr>
          <a:xfrm>
            <a:off x="9570720" y="5068389"/>
            <a:ext cx="15414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FC3282C2-9DA4-4CFC-8939-E091E6833841}"/>
              </a:ext>
            </a:extLst>
          </p:cNvPr>
          <p:cNvSpPr txBox="1"/>
          <p:nvPr/>
        </p:nvSpPr>
        <p:spPr>
          <a:xfrm>
            <a:off x="9570720" y="5164183"/>
            <a:ext cx="154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>
                <a:latin typeface="Lucida Handwriting" panose="03010101010101010101" pitchFamily="66" charset="0"/>
              </a:rPr>
              <a:t>100 METRI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F7A3BD2-C3A9-4AB3-B783-68F5397832A6}"/>
              </a:ext>
            </a:extLst>
          </p:cNvPr>
          <p:cNvCxnSpPr/>
          <p:nvPr/>
        </p:nvCxnSpPr>
        <p:spPr>
          <a:xfrm>
            <a:off x="9570720" y="4937761"/>
            <a:ext cx="0" cy="2438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6ACAAD0-8006-4CAD-90A1-A5B2FD56433D}"/>
              </a:ext>
            </a:extLst>
          </p:cNvPr>
          <p:cNvCxnSpPr/>
          <p:nvPr/>
        </p:nvCxnSpPr>
        <p:spPr>
          <a:xfrm>
            <a:off x="11112137" y="4937761"/>
            <a:ext cx="0" cy="2438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21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nhaltsplatzhalter 3" descr="500+ Free Scroll &amp; Border Illustrations - Pixabay">
            <a:extLst>
              <a:ext uri="{FF2B5EF4-FFF2-40B4-BE49-F238E27FC236}">
                <a16:creationId xmlns:a16="http://schemas.microsoft.com/office/drawing/2014/main" id="{83D5834C-0D53-4AEA-9BC6-5035D37FA6D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11724"/>
          <a:stretch/>
        </p:blipFill>
        <p:spPr bwMode="auto">
          <a:xfrm>
            <a:off x="20" y="-46343"/>
            <a:ext cx="12191980" cy="685671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3B0BB27-B01A-488E-ACBE-E042648E2A6E}"/>
                  </a:ext>
                </a:extLst>
              </p14:cNvPr>
              <p14:cNvContentPartPr/>
              <p14:nvPr/>
            </p14:nvContentPartPr>
            <p14:xfrm>
              <a:off x="1775297" y="904166"/>
              <a:ext cx="8335080" cy="4913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3B0BB27-B01A-488E-ACBE-E042648E2A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1657" y="796526"/>
                <a:ext cx="8442720" cy="5128920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Verbinder: gekrümmt 5">
            <a:extLst>
              <a:ext uri="{FF2B5EF4-FFF2-40B4-BE49-F238E27FC236}">
                <a16:creationId xmlns:a16="http://schemas.microsoft.com/office/drawing/2014/main" id="{C7A427ED-40D3-48D0-BC56-A56B96FC2070}"/>
              </a:ext>
            </a:extLst>
          </p:cNvPr>
          <p:cNvCxnSpPr>
            <a:cxnSpLocks/>
          </p:cNvCxnSpPr>
          <p:nvPr/>
        </p:nvCxnSpPr>
        <p:spPr>
          <a:xfrm flipV="1">
            <a:off x="2621280" y="3028606"/>
            <a:ext cx="3120475" cy="2431668"/>
          </a:xfrm>
          <a:prstGeom prst="curvedConnector3">
            <a:avLst>
              <a:gd name="adj1" fmla="val 38279"/>
            </a:avLst>
          </a:pr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494193CB-FD20-4A7A-9158-51583DD69911}"/>
              </a:ext>
            </a:extLst>
          </p:cNvPr>
          <p:cNvSpPr txBox="1"/>
          <p:nvPr/>
        </p:nvSpPr>
        <p:spPr>
          <a:xfrm>
            <a:off x="5741755" y="2674663"/>
            <a:ext cx="51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rgbClr val="FF0000"/>
                </a:solidFill>
                <a:latin typeface="Lucida Handwriting" panose="03010101010101010101" pitchFamily="66" charset="0"/>
              </a:rPr>
              <a:t>X</a:t>
            </a:r>
          </a:p>
        </p:txBody>
      </p:sp>
      <p:pic>
        <p:nvPicPr>
          <p:cNvPr id="10" name="Picture 4" descr="70+ kostenlose Treasure Chest &amp; Schatz Illustrationen - Pixabay">
            <a:extLst>
              <a:ext uri="{FF2B5EF4-FFF2-40B4-BE49-F238E27FC236}">
                <a16:creationId xmlns:a16="http://schemas.microsoft.com/office/drawing/2014/main" id="{3C9C6EAC-A543-4E95-B914-A5BFC08D6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80" y="2475624"/>
            <a:ext cx="826089" cy="80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2.000+ kostenlose Landschaft &amp; Wald Vektorgrafiken - Pixabay">
            <a:extLst>
              <a:ext uri="{FF2B5EF4-FFF2-40B4-BE49-F238E27FC236}">
                <a16:creationId xmlns:a16="http://schemas.microsoft.com/office/drawing/2014/main" id="{2203117A-2B56-42D8-90E2-211084A47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86" y="3936274"/>
            <a:ext cx="885768" cy="90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tein Grau Quadrat - Kostenlose Vektorgrafik auf Pixabay">
            <a:extLst>
              <a:ext uri="{FF2B5EF4-FFF2-40B4-BE49-F238E27FC236}">
                <a16:creationId xmlns:a16="http://schemas.microsoft.com/office/drawing/2014/main" id="{1EC6F18C-CE9E-4F86-991B-CA185125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43" y="2498482"/>
            <a:ext cx="1252538" cy="9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tein Grau Quadrat - Kostenlose Vektorgrafik auf Pixabay">
            <a:extLst>
              <a:ext uri="{FF2B5EF4-FFF2-40B4-BE49-F238E27FC236}">
                <a16:creationId xmlns:a16="http://schemas.microsoft.com/office/drawing/2014/main" id="{3E027701-18AC-44AE-ACD7-9A973591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69" y="3429000"/>
            <a:ext cx="1252538" cy="9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tein Grau Quadrat - Kostenlose Vektorgrafik auf Pixabay">
            <a:extLst>
              <a:ext uri="{FF2B5EF4-FFF2-40B4-BE49-F238E27FC236}">
                <a16:creationId xmlns:a16="http://schemas.microsoft.com/office/drawing/2014/main" id="{02FD311A-84CB-4FA4-96E2-81704F5C5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05" y="1396516"/>
            <a:ext cx="1252538" cy="9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1.000+ kostenlose Wasser &amp; Meer Vektorgrafiken - Pixabay">
            <a:extLst>
              <a:ext uri="{FF2B5EF4-FFF2-40B4-BE49-F238E27FC236}">
                <a16:creationId xmlns:a16="http://schemas.microsoft.com/office/drawing/2014/main" id="{CCD516CA-62CC-4BD2-8906-A2247D0A2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470" r="-1471" b="22647"/>
          <a:stretch/>
        </p:blipFill>
        <p:spPr bwMode="auto">
          <a:xfrm rot="19614566">
            <a:off x="2954195" y="2546499"/>
            <a:ext cx="2818203" cy="70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6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nhaltsplatzhalter 3" descr="500+ Free Scroll &amp; Border Illustrations - Pixabay">
            <a:extLst>
              <a:ext uri="{FF2B5EF4-FFF2-40B4-BE49-F238E27FC236}">
                <a16:creationId xmlns:a16="http://schemas.microsoft.com/office/drawing/2014/main" id="{83D5834C-0D53-4AEA-9BC6-5035D37FA6D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1172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AAAB71D-3478-4677-B8C0-4E53073D8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79" y="461556"/>
            <a:ext cx="1455788" cy="143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A39F775-4241-443F-9D44-9EB414D7D159}"/>
                  </a:ext>
                </a:extLst>
              </p14:cNvPr>
              <p14:cNvContentPartPr/>
              <p14:nvPr/>
            </p14:nvContentPartPr>
            <p14:xfrm>
              <a:off x="1775297" y="904166"/>
              <a:ext cx="8335080" cy="4913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A39F775-4241-443F-9D44-9EB414D7D1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1657" y="796526"/>
                <a:ext cx="8442720" cy="5128920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Verbinder: gekrümmt 5">
            <a:extLst>
              <a:ext uri="{FF2B5EF4-FFF2-40B4-BE49-F238E27FC236}">
                <a16:creationId xmlns:a16="http://schemas.microsoft.com/office/drawing/2014/main" id="{426EFE94-18CB-4CFB-822C-CBDFEA1BF839}"/>
              </a:ext>
            </a:extLst>
          </p:cNvPr>
          <p:cNvCxnSpPr>
            <a:cxnSpLocks/>
          </p:cNvCxnSpPr>
          <p:nvPr/>
        </p:nvCxnSpPr>
        <p:spPr>
          <a:xfrm flipV="1">
            <a:off x="2621280" y="3028606"/>
            <a:ext cx="3120475" cy="2431668"/>
          </a:xfrm>
          <a:prstGeom prst="curvedConnector3">
            <a:avLst>
              <a:gd name="adj1" fmla="val 38279"/>
            </a:avLst>
          </a:pr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5290B90A-245C-4EE8-95B1-D789FD99EC9E}"/>
              </a:ext>
            </a:extLst>
          </p:cNvPr>
          <p:cNvSpPr txBox="1"/>
          <p:nvPr/>
        </p:nvSpPr>
        <p:spPr>
          <a:xfrm>
            <a:off x="5741755" y="2674663"/>
            <a:ext cx="51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rgbClr val="FF0000"/>
                </a:solidFill>
                <a:latin typeface="Lucida Handwriting" panose="03010101010101010101" pitchFamily="66" charset="0"/>
              </a:rPr>
              <a:t>X</a:t>
            </a:r>
          </a:p>
        </p:txBody>
      </p:sp>
      <p:pic>
        <p:nvPicPr>
          <p:cNvPr id="8" name="Picture 4" descr="70+ kostenlose Treasure Chest &amp; Schatz Illustrationen - Pixabay">
            <a:extLst>
              <a:ext uri="{FF2B5EF4-FFF2-40B4-BE49-F238E27FC236}">
                <a16:creationId xmlns:a16="http://schemas.microsoft.com/office/drawing/2014/main" id="{788EAF9D-1269-4A6E-A185-86463CFC2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80" y="2475624"/>
            <a:ext cx="826089" cy="80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i Seite Schwimmen - Kostenlose Vektorgrafik auf Pixabay">
            <a:extLst>
              <a:ext uri="{FF2B5EF4-FFF2-40B4-BE49-F238E27FC236}">
                <a16:creationId xmlns:a16="http://schemas.microsoft.com/office/drawing/2014/main" id="{7E7D8AC8-DDAC-496B-AEBE-D0D2CB22C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969" y="5098989"/>
            <a:ext cx="1976846" cy="9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30+ kostenlose Tintenfisch &amp; Krake Vektorgrafiken - Pixabay">
            <a:extLst>
              <a:ext uri="{FF2B5EF4-FFF2-40B4-BE49-F238E27FC236}">
                <a16:creationId xmlns:a16="http://schemas.microsoft.com/office/drawing/2014/main" id="{583761EE-E4E2-4784-801B-1BC1993AB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21" y="770939"/>
            <a:ext cx="143894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ier Fisch - Kostenlose Vektorgrafik auf Pixabay">
            <a:extLst>
              <a:ext uri="{FF2B5EF4-FFF2-40B4-BE49-F238E27FC236}">
                <a16:creationId xmlns:a16="http://schemas.microsoft.com/office/drawing/2014/main" id="{6CF2CF7B-D88F-47F3-A30F-BF3E8A19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181" y="5401704"/>
            <a:ext cx="14627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Snake Tier Gad - Kostenlose Vektorgrafik auf Pixabay">
            <a:extLst>
              <a:ext uri="{FF2B5EF4-FFF2-40B4-BE49-F238E27FC236}">
                <a16:creationId xmlns:a16="http://schemas.microsoft.com/office/drawing/2014/main" id="{A25F17E9-F2F4-46B9-AF09-645B7CF80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22" y="3701515"/>
            <a:ext cx="805841" cy="10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Parrot Bird Nature - Free vector graphic on Pixabay">
            <a:extLst>
              <a:ext uri="{FF2B5EF4-FFF2-40B4-BE49-F238E27FC236}">
                <a16:creationId xmlns:a16="http://schemas.microsoft.com/office/drawing/2014/main" id="{2DDAD630-5419-4227-9FAF-992623D9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18" y="2060570"/>
            <a:ext cx="11405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lligator Blick Glücklich - Kostenlose Vektorgrafik auf Pixabay">
            <a:extLst>
              <a:ext uri="{FF2B5EF4-FFF2-40B4-BE49-F238E27FC236}">
                <a16:creationId xmlns:a16="http://schemas.microsoft.com/office/drawing/2014/main" id="{3426C35D-10C8-43EA-93CF-C70852DBE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74" y="3868961"/>
            <a:ext cx="22098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20+ kostenlose Schwarz Und Eidechse &amp; Eidechse Illustrationen - Pixabay">
            <a:extLst>
              <a:ext uri="{FF2B5EF4-FFF2-40B4-BE49-F238E27FC236}">
                <a16:creationId xmlns:a16="http://schemas.microsoft.com/office/drawing/2014/main" id="{0527BB14-1A6B-484A-8F34-55C74991F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842" y="1948606"/>
            <a:ext cx="1512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8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4B3E-88FD-4769-A763-985F766C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E8E288-A2ED-4692-8422-F7E782904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haltsplatzhalter 3" descr="500+ Free Scroll &amp; Border Illustrations - Pixabay">
            <a:extLst>
              <a:ext uri="{FF2B5EF4-FFF2-40B4-BE49-F238E27FC236}">
                <a16:creationId xmlns:a16="http://schemas.microsoft.com/office/drawing/2014/main" id="{8CA26098-3CE1-4001-B823-DCEDF77E6CE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1172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2B46790-9D5B-473A-AF0E-F6A65FD1F86F}"/>
                  </a:ext>
                </a:extLst>
              </p14:cNvPr>
              <p14:cNvContentPartPr/>
              <p14:nvPr/>
            </p14:nvContentPartPr>
            <p14:xfrm>
              <a:off x="1775297" y="904166"/>
              <a:ext cx="8335080" cy="4913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2B46790-9D5B-473A-AF0E-F6A65FD1F8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1657" y="796526"/>
                <a:ext cx="8442720" cy="51289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E9B89160-B020-443C-BB7F-16FF7A4B4BE9}"/>
              </a:ext>
            </a:extLst>
          </p:cNvPr>
          <p:cNvSpPr txBox="1"/>
          <p:nvPr/>
        </p:nvSpPr>
        <p:spPr>
          <a:xfrm>
            <a:off x="5741755" y="2674663"/>
            <a:ext cx="51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rgbClr val="FF0000"/>
                </a:solidFill>
                <a:latin typeface="Lucida Handwriting" panose="03010101010101010101" pitchFamily="66" charset="0"/>
              </a:rPr>
              <a:t>X</a:t>
            </a:r>
          </a:p>
        </p:txBody>
      </p:sp>
      <p:pic>
        <p:nvPicPr>
          <p:cNvPr id="7" name="Picture 4" descr="70+ kostenlose Treasure Chest &amp; Schatz Illustrationen - Pixabay">
            <a:extLst>
              <a:ext uri="{FF2B5EF4-FFF2-40B4-BE49-F238E27FC236}">
                <a16:creationId xmlns:a16="http://schemas.microsoft.com/office/drawing/2014/main" id="{EFF81472-4D8E-4D7C-A428-0927EDAB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80" y="2475624"/>
            <a:ext cx="826089" cy="80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C9E2C84-4CA1-41EF-8B07-2ED6A4297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79" y="461556"/>
            <a:ext cx="1455788" cy="143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DD55193-86E7-4190-8B2C-B3CF1476CEA4}"/>
              </a:ext>
            </a:extLst>
          </p:cNvPr>
          <p:cNvSpPr/>
          <p:nvPr/>
        </p:nvSpPr>
        <p:spPr>
          <a:xfrm>
            <a:off x="9387840" y="4733169"/>
            <a:ext cx="1915886" cy="8751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89E40A3-BA62-485C-860E-031F00DA3336}"/>
              </a:ext>
            </a:extLst>
          </p:cNvPr>
          <p:cNvCxnSpPr/>
          <p:nvPr/>
        </p:nvCxnSpPr>
        <p:spPr>
          <a:xfrm>
            <a:off x="9570720" y="5068389"/>
            <a:ext cx="15414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78870F19-6EFD-474C-B913-ECCEBED9C7E2}"/>
              </a:ext>
            </a:extLst>
          </p:cNvPr>
          <p:cNvSpPr txBox="1"/>
          <p:nvPr/>
        </p:nvSpPr>
        <p:spPr>
          <a:xfrm>
            <a:off x="9570720" y="5164183"/>
            <a:ext cx="154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>
                <a:latin typeface="Lucida Handwriting" panose="03010101010101010101" pitchFamily="66" charset="0"/>
              </a:rPr>
              <a:t>100 METRI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0DC94405-38F1-430E-9BC2-E50162538E05}"/>
              </a:ext>
            </a:extLst>
          </p:cNvPr>
          <p:cNvCxnSpPr/>
          <p:nvPr/>
        </p:nvCxnSpPr>
        <p:spPr>
          <a:xfrm>
            <a:off x="9570720" y="4937761"/>
            <a:ext cx="0" cy="2438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02A0F169-40A8-45B0-BCDA-BDDDC4EF675F}"/>
              </a:ext>
            </a:extLst>
          </p:cNvPr>
          <p:cNvCxnSpPr/>
          <p:nvPr/>
        </p:nvCxnSpPr>
        <p:spPr>
          <a:xfrm>
            <a:off x="11112137" y="4937761"/>
            <a:ext cx="0" cy="2438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Verbinder: gekrümmt 17">
            <a:extLst>
              <a:ext uri="{FF2B5EF4-FFF2-40B4-BE49-F238E27FC236}">
                <a16:creationId xmlns:a16="http://schemas.microsoft.com/office/drawing/2014/main" id="{A3169719-8038-444E-AE0D-40289336480D}"/>
              </a:ext>
            </a:extLst>
          </p:cNvPr>
          <p:cNvCxnSpPr>
            <a:cxnSpLocks/>
          </p:cNvCxnSpPr>
          <p:nvPr/>
        </p:nvCxnSpPr>
        <p:spPr>
          <a:xfrm flipV="1">
            <a:off x="2621280" y="3028606"/>
            <a:ext cx="3120475" cy="2431668"/>
          </a:xfrm>
          <a:prstGeom prst="curvedConnector3">
            <a:avLst>
              <a:gd name="adj1" fmla="val 38279"/>
            </a:avLst>
          </a:pr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F4CBC17F-E425-4E80-A56C-0479B56A70D0}"/>
              </a:ext>
            </a:extLst>
          </p:cNvPr>
          <p:cNvSpPr/>
          <p:nvPr/>
        </p:nvSpPr>
        <p:spPr>
          <a:xfrm>
            <a:off x="3312531" y="4001294"/>
            <a:ext cx="285750" cy="2952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3081016-6CEF-4724-8332-8FE5C7EC6B95}"/>
              </a:ext>
            </a:extLst>
          </p:cNvPr>
          <p:cNvSpPr/>
          <p:nvPr/>
        </p:nvSpPr>
        <p:spPr>
          <a:xfrm>
            <a:off x="3505978" y="3551300"/>
            <a:ext cx="285750" cy="2952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8ED1CB1-DA29-4A29-82D8-FFA65AB8C7A5}"/>
              </a:ext>
            </a:extLst>
          </p:cNvPr>
          <p:cNvSpPr/>
          <p:nvPr/>
        </p:nvSpPr>
        <p:spPr>
          <a:xfrm>
            <a:off x="3918628" y="4495793"/>
            <a:ext cx="285750" cy="2952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A155287-42E3-45F2-B8AC-85358DEBD37D}"/>
              </a:ext>
            </a:extLst>
          </p:cNvPr>
          <p:cNvSpPr/>
          <p:nvPr/>
        </p:nvSpPr>
        <p:spPr>
          <a:xfrm>
            <a:off x="4071844" y="3846575"/>
            <a:ext cx="285750" cy="2952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46C4D7F-6B5C-47A4-8565-DD2801CAA2C1}"/>
              </a:ext>
            </a:extLst>
          </p:cNvPr>
          <p:cNvSpPr/>
          <p:nvPr/>
        </p:nvSpPr>
        <p:spPr>
          <a:xfrm>
            <a:off x="4214719" y="4244440"/>
            <a:ext cx="285750" cy="2952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E213608-30F4-4428-8D30-EF340AAFF614}"/>
              </a:ext>
            </a:extLst>
          </p:cNvPr>
          <p:cNvSpPr/>
          <p:nvPr/>
        </p:nvSpPr>
        <p:spPr>
          <a:xfrm>
            <a:off x="3173190" y="4436725"/>
            <a:ext cx="285750" cy="2952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70FECFB7-64F3-4AF0-BFC1-FBD7D02304F3}"/>
                  </a:ext>
                </a:extLst>
              </p14:cNvPr>
              <p14:cNvContentPartPr/>
              <p14:nvPr/>
            </p14:nvContentPartPr>
            <p14:xfrm>
              <a:off x="4518137" y="2124566"/>
              <a:ext cx="350280" cy="34412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70FECFB7-64F3-4AF0-BFC1-FBD7D02304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55137" y="2061926"/>
                <a:ext cx="475920" cy="356688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Rechteck 28">
            <a:extLst>
              <a:ext uri="{FF2B5EF4-FFF2-40B4-BE49-F238E27FC236}">
                <a16:creationId xmlns:a16="http://schemas.microsoft.com/office/drawing/2014/main" id="{7A5D3BD5-FA92-4FD5-B675-B6BB14E93A06}"/>
              </a:ext>
            </a:extLst>
          </p:cNvPr>
          <p:cNvSpPr/>
          <p:nvPr/>
        </p:nvSpPr>
        <p:spPr>
          <a:xfrm>
            <a:off x="7080069" y="4244440"/>
            <a:ext cx="770394" cy="5466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53325A5-93BC-4404-81DC-2EC2C3AA7751}"/>
              </a:ext>
            </a:extLst>
          </p:cNvPr>
          <p:cNvSpPr/>
          <p:nvPr/>
        </p:nvSpPr>
        <p:spPr>
          <a:xfrm>
            <a:off x="7724503" y="4539715"/>
            <a:ext cx="469988" cy="2513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96A80DD-7936-46A7-A244-3098FF84FE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8697" y="1975086"/>
            <a:ext cx="881063" cy="680119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15CE84DF-35C3-41BF-B223-4C52182FB5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1025" y="3165067"/>
            <a:ext cx="881063" cy="680119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2368E5E7-0D9C-4772-86A7-8ABC1C25DB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6956" y="1975086"/>
            <a:ext cx="881063" cy="6801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5A0F8DEE-B053-4124-A2CB-E62AE09648B4}"/>
                  </a:ext>
                </a:extLst>
              </p14:cNvPr>
              <p14:cNvContentPartPr/>
              <p14:nvPr/>
            </p14:nvContentPartPr>
            <p14:xfrm>
              <a:off x="4614977" y="3611726"/>
              <a:ext cx="122760" cy="1332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5A0F8DEE-B053-4124-A2CB-E62AE09648B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51977" y="3548726"/>
                <a:ext cx="2484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FB0F6E9-DEB8-46AD-83F4-EACB8491C8CF}"/>
                  </a:ext>
                </a:extLst>
              </p14:cNvPr>
              <p14:cNvContentPartPr/>
              <p14:nvPr/>
            </p14:nvContentPartPr>
            <p14:xfrm>
              <a:off x="4353977" y="3613526"/>
              <a:ext cx="168480" cy="1191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FB0F6E9-DEB8-46AD-83F4-EACB8491C8C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91337" y="3550886"/>
                <a:ext cx="294120" cy="244800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Grafik 35">
            <a:extLst>
              <a:ext uri="{FF2B5EF4-FFF2-40B4-BE49-F238E27FC236}">
                <a16:creationId xmlns:a16="http://schemas.microsoft.com/office/drawing/2014/main" id="{30EB3C5E-3BC1-4CC9-B05A-2C61F1668D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8889" l="9697" r="93333">
                        <a14:foregroundMark x1="12727" y1="42222" x2="23636" y2="30000"/>
                        <a14:foregroundMark x1="23636" y1="30000" x2="58182" y2="27778"/>
                        <a14:foregroundMark x1="58182" y1="27778" x2="87879" y2="36667"/>
                        <a14:foregroundMark x1="87879" y1="36667" x2="93939" y2="60000"/>
                        <a14:foregroundMark x1="93939" y1="60000" x2="85455" y2="80000"/>
                        <a14:foregroundMark x1="85455" y1="80000" x2="71146" y2="81093"/>
                        <a14:foregroundMark x1="42606" y1="77392" x2="27879" y2="72222"/>
                        <a14:foregroundMark x1="27879" y1="72222" x2="13333" y2="58889"/>
                        <a14:foregroundMark x1="15152" y1="32222" x2="25455" y2="22222"/>
                        <a14:foregroundMark x1="15152" y1="27778" x2="23636" y2="24444"/>
                        <a14:foregroundMark x1="77401" y1="82806" x2="78788" y2="81111"/>
                        <a14:foregroundMark x1="25169" y1="80294" x2="13939" y2="70000"/>
                        <a14:foregroundMark x1="12121" y1="61111" x2="21212" y2="80000"/>
                        <a14:foregroundMark x1="21212" y1="80000" x2="27449" y2="86861"/>
                        <a14:foregroundMark x1="37576" y1="82222" x2="40884" y2="85255"/>
                        <a14:foregroundMark x1="69120" y1="80862" x2="71515" y2="74444"/>
                        <a14:foregroundMark x1="71515" y1="74444" x2="67879" y2="51111"/>
                        <a14:foregroundMark x1="67879" y1="51111" x2="56364" y2="35556"/>
                        <a14:foregroundMark x1="56364" y1="35556" x2="43636" y2="43333"/>
                        <a14:foregroundMark x1="43636" y1="43333" x2="37576" y2="64444"/>
                        <a14:foregroundMark x1="41393" y1="74444" x2="41818" y2="75556"/>
                        <a14:foregroundMark x1="37576" y1="64444" x2="41393" y2="74444"/>
                        <a14:foregroundMark x1="66109" y1="89136" x2="66444" y2="89184"/>
                        <a14:foregroundMark x1="44848" y1="82222" x2="44848" y2="82222"/>
                        <a14:foregroundMark x1="50909" y1="85556" x2="50909" y2="85556"/>
                        <a14:foregroundMark x1="50909" y1="82222" x2="65455" y2="84444"/>
                        <a14:foregroundMark x1="50303" y1="73333" x2="50303" y2="73333"/>
                        <a14:foregroundMark x1="51515" y1="74444" x2="51515" y2="74444"/>
                        <a14:foregroundMark x1="50909" y1="74444" x2="50909" y2="74444"/>
                        <a14:foregroundMark x1="64848" y1="75556" x2="64848" y2="75556"/>
                        <a14:foregroundMark x1="51515" y1="73333" x2="51515" y2="73333"/>
                        <a14:foregroundMark x1="51515" y1="73333" x2="51515" y2="73333"/>
                        <a14:foregroundMark x1="51515" y1="73333" x2="51515" y2="73333"/>
                        <a14:foregroundMark x1="51515" y1="73333" x2="51515" y2="73333"/>
                        <a14:foregroundMark x1="51515" y1="73333" x2="51515" y2="73333"/>
                        <a14:foregroundMark x1="51515" y1="73333" x2="51515" y2="73333"/>
                        <a14:foregroundMark x1="51515" y1="73333" x2="52121" y2="80000"/>
                        <a14:backgroundMark x1="70909" y1="97778" x2="70909" y2="97778"/>
                        <a14:backgroundMark x1="32102" y1="93333" x2="29697" y2="93333"/>
                        <a14:backgroundMark x1="72727" y1="93333" x2="70903" y2="93333"/>
                        <a14:backgroundMark x1="48275" y1="98382" x2="50303" y2="98889"/>
                        <a14:backgroundMark x1="36970" y1="95556" x2="45261" y2="97629"/>
                        <a14:backgroundMark x1="60800" y1="97140" x2="63636" y2="96667"/>
                        <a14:backgroundMark x1="50303" y1="98889" x2="50920" y2="98786"/>
                        <a14:backgroundMark x1="63636" y1="96667" x2="73939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238369" y="2740080"/>
            <a:ext cx="1981208" cy="1080659"/>
          </a:xfrm>
          <a:prstGeom prst="rect">
            <a:avLst/>
          </a:prstGeom>
        </p:spPr>
      </p:pic>
      <p:sp>
        <p:nvSpPr>
          <p:cNvPr id="38" name="Ellipse 37">
            <a:extLst>
              <a:ext uri="{FF2B5EF4-FFF2-40B4-BE49-F238E27FC236}">
                <a16:creationId xmlns:a16="http://schemas.microsoft.com/office/drawing/2014/main" id="{D4C788D9-CA4E-4F16-B6FD-BE4C6F0E3670}"/>
              </a:ext>
            </a:extLst>
          </p:cNvPr>
          <p:cNvSpPr/>
          <p:nvPr/>
        </p:nvSpPr>
        <p:spPr>
          <a:xfrm>
            <a:off x="5325822" y="1397726"/>
            <a:ext cx="285750" cy="295275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84ADB0FB-BB86-49E0-8372-3B5840DE465C}"/>
              </a:ext>
            </a:extLst>
          </p:cNvPr>
          <p:cNvSpPr/>
          <p:nvPr/>
        </p:nvSpPr>
        <p:spPr>
          <a:xfrm>
            <a:off x="5740287" y="1221088"/>
            <a:ext cx="285750" cy="295275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ED21E227-8A4E-4CC6-833A-E1A09E69B532}"/>
              </a:ext>
            </a:extLst>
          </p:cNvPr>
          <p:cNvSpPr/>
          <p:nvPr/>
        </p:nvSpPr>
        <p:spPr>
          <a:xfrm>
            <a:off x="6198115" y="1195132"/>
            <a:ext cx="285750" cy="295275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9F945C74-E314-44A4-BFB6-29A77AD96EFD}"/>
              </a:ext>
            </a:extLst>
          </p:cNvPr>
          <p:cNvSpPr/>
          <p:nvPr/>
        </p:nvSpPr>
        <p:spPr>
          <a:xfrm>
            <a:off x="6638230" y="1272718"/>
            <a:ext cx="285750" cy="295275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3B39EE3B-E0FD-43DB-AD3C-ABD1D3585A65}"/>
              </a:ext>
            </a:extLst>
          </p:cNvPr>
          <p:cNvSpPr/>
          <p:nvPr/>
        </p:nvSpPr>
        <p:spPr>
          <a:xfrm>
            <a:off x="7050612" y="1396778"/>
            <a:ext cx="285750" cy="295275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1E90EC7-9337-4011-B531-DCA733CACA78}"/>
              </a:ext>
            </a:extLst>
          </p:cNvPr>
          <p:cNvSpPr/>
          <p:nvPr/>
        </p:nvSpPr>
        <p:spPr>
          <a:xfrm>
            <a:off x="7465486" y="1455619"/>
            <a:ext cx="285750" cy="295275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28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4B3E-88FD-4769-A763-985F766C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E8E288-A2ED-4692-8422-F7E782904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haltsplatzhalter 3" descr="500+ Free Scroll &amp; Border Illustrations - Pixabay">
            <a:extLst>
              <a:ext uri="{FF2B5EF4-FFF2-40B4-BE49-F238E27FC236}">
                <a16:creationId xmlns:a16="http://schemas.microsoft.com/office/drawing/2014/main" id="{8CA26098-3CE1-4001-B823-DCEDF77E6CE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1172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6C8A0DA-A38B-4C84-BF04-9CE3F8A5667D}"/>
              </a:ext>
            </a:extLst>
          </p:cNvPr>
          <p:cNvSpPr txBox="1"/>
          <p:nvPr/>
        </p:nvSpPr>
        <p:spPr>
          <a:xfrm>
            <a:off x="957943" y="435429"/>
            <a:ext cx="1028482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latin typeface="Lucida Handwriting" panose="03010101010101010101" pitchFamily="66" charset="0"/>
              </a:rPr>
              <a:t>MAPPA DEL TESORO</a:t>
            </a:r>
          </a:p>
          <a:p>
            <a:endParaRPr lang="de-CH" sz="4000" dirty="0">
              <a:latin typeface="Lucida Handwriting" panose="03010101010101010101" pitchFamily="66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de-CH" sz="2500" dirty="0">
                <a:latin typeface="Lucida Handwriting" panose="03010101010101010101" pitchFamily="66" charset="0"/>
              </a:rPr>
              <a:t>GETTARE L’ANCORA SULLA COSTA SUD-OVEST</a:t>
            </a:r>
          </a:p>
          <a:p>
            <a:endParaRPr lang="de-CH" sz="2500" dirty="0">
              <a:latin typeface="Lucida Handwriting" panose="03010101010101010101" pitchFamily="66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de-CH" sz="2500" dirty="0">
                <a:latin typeface="Lucida Handwriting" panose="03010101010101010101" pitchFamily="66" charset="0"/>
              </a:rPr>
              <a:t>CAMMINNARE 200 PASSI VERSO NORD</a:t>
            </a:r>
          </a:p>
          <a:p>
            <a:endParaRPr lang="de-CH" sz="2500" dirty="0">
              <a:latin typeface="Lucida Handwriting" panose="03010101010101010101" pitchFamily="66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de-CH" sz="2500" dirty="0">
                <a:latin typeface="Lucida Handwriting" panose="03010101010101010101" pitchFamily="66" charset="0"/>
              </a:rPr>
              <a:t>GIRARE VERSO EST ALLA CASCATA</a:t>
            </a:r>
          </a:p>
          <a:p>
            <a:endParaRPr lang="de-CH" sz="2500" dirty="0">
              <a:latin typeface="Lucida Handwriting" panose="03010101010101010101" pitchFamily="66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de-CH" sz="2500" dirty="0">
                <a:latin typeface="Lucida Handwriting" panose="03010101010101010101" pitchFamily="66" charset="0"/>
              </a:rPr>
              <a:t>FARE ALTRI 300 PASSI RIMONTANDO IL FIUME</a:t>
            </a:r>
          </a:p>
          <a:p>
            <a:endParaRPr lang="de-CH" sz="2500" dirty="0">
              <a:latin typeface="Lucida Handwriting" panose="03010101010101010101" pitchFamily="66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de-CH" sz="2500" dirty="0">
                <a:latin typeface="Lucida Handwriting" panose="03010101010101010101" pitchFamily="66" charset="0"/>
              </a:rPr>
              <a:t>SCAVARE TRA LE TRE GRANDI PIETRE</a:t>
            </a:r>
          </a:p>
          <a:p>
            <a:endParaRPr lang="de-CH" sz="2500" dirty="0">
              <a:latin typeface="Lucida Handwriting" panose="03010101010101010101" pitchFamily="66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de-CH" sz="2500" dirty="0">
                <a:latin typeface="Lucida Handwriting" panose="03010101010101010101" pitchFamily="66" charset="0"/>
              </a:rPr>
              <a:t>IL TESORO SI TROVA A CIRCA 3 METRI DI PROFONDITÀ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297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Breitbild</PresentationFormat>
  <Paragraphs>27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Lucida Handwriting</vt:lpstr>
      <vt:lpstr>Tahoma</vt:lpstr>
      <vt:lpstr>Office</vt:lpstr>
      <vt:lpstr>Diverse mappe del tesoro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Verschiedene Schatzkarten</dc:title>
  <dc:creator>Gregor Jost</dc:creator>
  <cp:lastModifiedBy>Gregor Jost</cp:lastModifiedBy>
  <cp:revision>12</cp:revision>
  <dcterms:created xsi:type="dcterms:W3CDTF">2021-05-26T10:02:42Z</dcterms:created>
  <dcterms:modified xsi:type="dcterms:W3CDTF">2021-11-26T12:38:28Z</dcterms:modified>
</cp:coreProperties>
</file>